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287" r:id="rId33"/>
    <p:sldId id="299" r:id="rId34"/>
    <p:sldId id="296" r:id="rId35"/>
    <p:sldId id="295" r:id="rId36"/>
    <p:sldId id="274" r:id="rId37"/>
    <p:sldId id="291" r:id="rId38"/>
    <p:sldId id="292" r:id="rId39"/>
    <p:sldId id="293" r:id="rId40"/>
    <p:sldId id="282" r:id="rId41"/>
    <p:sldId id="288" r:id="rId42"/>
    <p:sldId id="28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6.png"/><Relationship Id="rId7" Type="http://schemas.openxmlformats.org/officeDocument/2006/relationships/image" Target="../media/image1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image" Target="../media/image900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11" Type="http://schemas.openxmlformats.org/officeDocument/2006/relationships/slide" Target="slide40.xml"/><Relationship Id="rId5" Type="http://schemas.openxmlformats.org/officeDocument/2006/relationships/slide" Target="slide36.xml"/><Relationship Id="rId10" Type="http://schemas.openxmlformats.org/officeDocument/2006/relationships/slide" Target="slide42.xml"/><Relationship Id="rId4" Type="http://schemas.openxmlformats.org/officeDocument/2006/relationships/slide" Target="slide34.xml"/><Relationship Id="rId9" Type="http://schemas.openxmlformats.org/officeDocument/2006/relationships/slide" Target="slide4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96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7" Type="http://schemas.openxmlformats.org/officeDocument/2006/relationships/image" Target="../media/image9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97.png"/><Relationship Id="rId10" Type="http://schemas.openxmlformats.org/officeDocument/2006/relationships/image" Target="../media/image46.png"/><Relationship Id="rId4" Type="http://schemas.openxmlformats.org/officeDocument/2006/relationships/image" Target="../media/image260.pn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359089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95" y="1764493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23" y="1764493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23" y="2617084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062" y="4371524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5614082" y="4114505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7793828" y="2018581"/>
            <a:ext cx="3565130" cy="3386469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/>
                  <a:t>SFBox</a:t>
                </a:r>
                <a:r>
                  <a:rPr lang="en-US" sz="1600" dirty="0"/>
                  <a:t> numerical problem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8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1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1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464" t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SFBox</a:t>
            </a:r>
            <a:r>
              <a:rPr lang="en-US" dirty="0"/>
              <a:t>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0"/>
            <a:ext cx="7294648" cy="312841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995083" y="2474259"/>
            <a:ext cx="4024592" cy="1796982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57301" y="1241720"/>
            <a:ext cx="1085850" cy="58708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derivation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12121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22" y="3189229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66675" y="3223453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7418785" y="624205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39661AE-7183-878F-9D69-B242A9F0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3" y="3379322"/>
            <a:ext cx="4792664" cy="121026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45433A4-FE39-48C0-D062-166579663F10}"/>
              </a:ext>
            </a:extLst>
          </p:cNvPr>
          <p:cNvSpPr/>
          <p:nvPr/>
        </p:nvSpPr>
        <p:spPr>
          <a:xfrm>
            <a:off x="1228725" y="3429000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593323-E372-052D-7061-752E11FBF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042067"/>
            <a:ext cx="5890725" cy="14159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E05FF1-8435-D83C-104E-6448468CEF68}"/>
              </a:ext>
            </a:extLst>
          </p:cNvPr>
          <p:cNvCxnSpPr/>
          <p:nvPr/>
        </p:nvCxnSpPr>
        <p:spPr>
          <a:xfrm>
            <a:off x="2571750" y="4688814"/>
            <a:ext cx="0" cy="57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E0C13F-4CB6-00E6-CFFF-380A61C69149}"/>
              </a:ext>
            </a:extLst>
          </p:cNvPr>
          <p:cNvCxnSpPr/>
          <p:nvPr/>
        </p:nvCxnSpPr>
        <p:spPr>
          <a:xfrm>
            <a:off x="5905500" y="3223453"/>
            <a:ext cx="0" cy="36345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F3CEEE-D359-8FD7-C278-3E9349AE8156}"/>
              </a:ext>
            </a:extLst>
          </p:cNvPr>
          <p:cNvCxnSpPr/>
          <p:nvPr/>
        </p:nvCxnSpPr>
        <p:spPr>
          <a:xfrm flipV="1">
            <a:off x="0" y="3924300"/>
            <a:ext cx="1228725" cy="55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57C04A-1DBC-CD3D-9FAB-765F26F139F1}"/>
              </a:ext>
            </a:extLst>
          </p:cNvPr>
          <p:cNvSpPr txBox="1"/>
          <p:nvPr/>
        </p:nvSpPr>
        <p:spPr>
          <a:xfrm rot="20065615">
            <a:off x="91921" y="4137162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Prev</a:t>
            </a:r>
            <a:r>
              <a:rPr lang="en-US" sz="1400" dirty="0">
                <a:latin typeface="Lucida grande" panose="020B0502040204020203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Straight-forward incorporation of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1166357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3986</TotalTime>
  <Words>1812</Words>
  <Application>Microsoft Office PowerPoint</Application>
  <PresentationFormat>Widescreen</PresentationFormat>
  <Paragraphs>394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Propagator, Q_p derivation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161</cp:revision>
  <dcterms:created xsi:type="dcterms:W3CDTF">2022-03-28T18:43:16Z</dcterms:created>
  <dcterms:modified xsi:type="dcterms:W3CDTF">2022-09-01T22:37:33Z</dcterms:modified>
</cp:coreProperties>
</file>